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31" autoAdjust="0"/>
    <p:restoredTop sz="94660"/>
  </p:normalViewPr>
  <p:slideViewPr>
    <p:cSldViewPr>
      <p:cViewPr>
        <p:scale>
          <a:sx n="66" d="100"/>
          <a:sy n="66" d="100"/>
        </p:scale>
        <p:origin x="-12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4316B-10CE-4CD0-96E5-CD3FCB2D67C5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061BC-DEFD-4C13-A15B-045BBDB472D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241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061BC-DEFD-4C13-A15B-045BBDB472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5014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2311400" y="1428344"/>
            <a:ext cx="4318000" cy="4134256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19200" y="304800"/>
            <a:ext cx="6527800" cy="63246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গোলাপের </a:t>
            </a:r>
            <a:r>
              <a:rPr lang="bn-BD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</a:p>
        </p:txBody>
      </p:sp>
    </p:spTree>
    <p:extLst>
      <p:ext uri="{BB962C8B-B14F-4D97-AF65-F5344CB8AC3E}">
        <p14:creationId xmlns="" xmlns:p14="http://schemas.microsoft.com/office/powerpoint/2010/main" val="312706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71800" y="2667000"/>
            <a:ext cx="2533066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বাড়ীর </a:t>
            </a:r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কাজঃ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573959"/>
            <a:ext cx="805060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প্রতিরোধে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করণীয় কী?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9266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2209800" y="2438400"/>
            <a:ext cx="5105400" cy="2207240"/>
          </a:xfrm>
          <a:prstGeom prst="flowChartConnector">
            <a:avLst/>
          </a:prstGeom>
          <a:solidFill>
            <a:srgbClr val="00B0F0"/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bn-BD" sz="9600" dirty="0" smtClean="0">
                <a:solidFill>
                  <a:schemeClr val="bg1">
                    <a:lumMod val="95000"/>
                  </a:schemeClr>
                </a:solidFill>
                <a:latin typeface="AnandapatraEMJ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>
                  <a:lumMod val="95000"/>
                </a:schemeClr>
              </a:solidFill>
              <a:latin typeface="AnandapatraE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346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2514324"/>
            <a:ext cx="7924800" cy="3030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r>
              <a:rPr lang="bn-BD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মেহেদী হাসান</a:t>
            </a:r>
          </a:p>
          <a:p>
            <a:r>
              <a:rPr lang="bn-BD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 ( কম্পিউটার)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ইউনয়ন প্রগতি মাধ্যমিক বিদ্যালয়, উদয়কাঠী</a:t>
            </a: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বানারীপাড়া, বরিশাল।</a:t>
            </a:r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মোবাইলঃ ০১৭২৫১২০০৫১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943600" y="2514600"/>
            <a:ext cx="2743200" cy="3030341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215900" dist="50800" dir="5400000" algn="ctr" rotWithShape="0">
              <a:schemeClr val="tx1">
                <a:alpha val="84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913185" y="1600200"/>
            <a:ext cx="3335215" cy="840105"/>
          </a:xfrm>
          <a:prstGeom prst="plaqu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250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921" y="1524000"/>
            <a:ext cx="7345679" cy="3967103"/>
          </a:xfrm>
          <a:prstGeom prst="horizontalScroll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শ্রেনীঃ নবম 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বিষয়ঃ বাংলাদেশ ও বিশ্ব পরিচয়</a:t>
            </a: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তারিখঃ ০৭/০৪/২০১৩ ইং</a:t>
            </a:r>
          </a:p>
          <a:p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19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43200" y="1524000"/>
            <a:ext cx="3200400" cy="762000"/>
          </a:xfrm>
          <a:prstGeom prst="roundRect">
            <a:avLst/>
          </a:prstGeom>
          <a:gradFill>
            <a:gsLst>
              <a:gs pos="37000">
                <a:schemeClr val="accent3">
                  <a:lumMod val="20000"/>
                  <a:lumOff val="80000"/>
                </a:schemeClr>
              </a:gs>
              <a:gs pos="80000">
                <a:schemeClr val="accent1">
                  <a:shade val="93000"/>
                  <a:satMod val="130000"/>
                </a:schemeClr>
              </a:gs>
              <a:gs pos="100000">
                <a:schemeClr val="accent1">
                  <a:shade val="94000"/>
                  <a:satMod val="13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</a:t>
            </a:r>
            <a:r>
              <a:rPr lang="bn-BD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438400"/>
            <a:ext cx="7620000" cy="2601932"/>
          </a:xfrm>
          <a:prstGeom prst="flowChartPunchedTape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১। জনসংখ্যা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কী তা বলতে  পারবে।</a:t>
            </a:r>
          </a:p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 বৃদ্ধি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 কার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উল্লেখ করতে পারবে।</a:t>
            </a:r>
          </a:p>
          <a:p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জনসংখ্যা বৃদ্ধি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রোধের উপায় ব্যাখ্যা করতে পারবে।</a:t>
            </a:r>
          </a:p>
        </p:txBody>
      </p:sp>
    </p:spTree>
    <p:extLst>
      <p:ext uri="{BB962C8B-B14F-4D97-AF65-F5344CB8AC3E}">
        <p14:creationId xmlns="" xmlns:p14="http://schemas.microsoft.com/office/powerpoint/2010/main" val="417448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838200" y="609600"/>
            <a:ext cx="3352800" cy="21717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609600"/>
            <a:ext cx="3352800" cy="21590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914400" y="3314700"/>
            <a:ext cx="3352800" cy="21336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800600" y="3314700"/>
            <a:ext cx="3352800" cy="2133600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flipH="1">
            <a:off x="3200400" y="5664200"/>
            <a:ext cx="2997200" cy="830997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জনসংখ্যা বৃদ্ধি</a:t>
            </a:r>
            <a:r>
              <a:rPr lang="en-US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437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5616714"/>
            <a:ext cx="76962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ঃ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জনসংখ্যা বৃদ্ধি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বু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ঝা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8200" y="762000"/>
            <a:ext cx="7467600" cy="44958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92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715000"/>
            <a:ext cx="8534400" cy="851297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কাজঃ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জনসংখ্যা বৃদ্ধির কারণ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সমূহ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লিখ।</a:t>
            </a:r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304800"/>
            <a:ext cx="3429000" cy="22860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800600" y="304800"/>
            <a:ext cx="3429000" cy="22860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33400" y="3200400"/>
            <a:ext cx="3429000" cy="228600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800600" y="3200400"/>
            <a:ext cx="3429000" cy="2286000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813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5943600"/>
            <a:ext cx="8670963" cy="78319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4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কাজ-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জনসংখ্যা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বৃদ্ধি জনিত সমস্যা চিহ্নত কর।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bn-BD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7200" y="381000"/>
            <a:ext cx="3581400" cy="22225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648200" y="381000"/>
            <a:ext cx="3581400" cy="22225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57200" y="3124200"/>
            <a:ext cx="3581400" cy="22225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648200" y="3136900"/>
            <a:ext cx="3581400" cy="2222500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8239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05000" y="3009900"/>
            <a:ext cx="6858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জনসংখ্যা রোধের উপায় কী?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2।কোন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উন্নয়ন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নির্ভর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৩।জনসম্পদ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0" y="2057400"/>
            <a:ext cx="3048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en-US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bn-BD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841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132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all user</cp:lastModifiedBy>
  <cp:revision>111</cp:revision>
  <dcterms:created xsi:type="dcterms:W3CDTF">2006-08-16T00:00:00Z</dcterms:created>
  <dcterms:modified xsi:type="dcterms:W3CDTF">2013-04-16T00:39:42Z</dcterms:modified>
</cp:coreProperties>
</file>